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4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9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9E02-BFAF-4D37-B032-EA203DCCD33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5450-F010-4EC1-85A9-E2C64541C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CORONAVIRUS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b="1" dirty="0" smtClean="0"/>
              <a:t>COVID 19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1447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DIAGNOSTIC DIFERENTIAL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PNEUMONIE</a:t>
            </a:r>
          </a:p>
          <a:p>
            <a:r>
              <a:rPr lang="en-US" b="1" dirty="0" smtClean="0"/>
              <a:t>BRONHOPNEUMONIE</a:t>
            </a:r>
          </a:p>
          <a:p>
            <a:r>
              <a:rPr lang="en-US" b="1" dirty="0" smtClean="0"/>
              <a:t>BRONSIOLITA</a:t>
            </a:r>
          </a:p>
          <a:p>
            <a:r>
              <a:rPr lang="en-US" b="1" dirty="0" smtClean="0"/>
              <a:t>BRONSIECTAZII CU TULBURARI DE VENTILATIE</a:t>
            </a:r>
          </a:p>
          <a:p>
            <a:r>
              <a:rPr lang="en-US" b="1" dirty="0" smtClean="0"/>
              <a:t>ALTE TULBURARI DE VENTILATIE DE DIVERSE ETIOLOGII</a:t>
            </a:r>
          </a:p>
          <a:p>
            <a:r>
              <a:rPr lang="en-US" b="1" dirty="0" smtClean="0"/>
              <a:t>SARCOIDOZA SUPRAINFECTATA</a:t>
            </a:r>
          </a:p>
          <a:p>
            <a:r>
              <a:rPr lang="en-US" b="1" dirty="0" smtClean="0"/>
              <a:t>BOLI HEMATOONCOLOGICE</a:t>
            </a:r>
          </a:p>
          <a:p>
            <a:r>
              <a:rPr lang="en-US" b="1" dirty="0" smtClean="0"/>
              <a:t>MODIFICARI PULMONARE CONSECINTA CITOSTATICELOR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24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6" y="304800"/>
            <a:ext cx="2530247" cy="17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6" y="2209800"/>
            <a:ext cx="253637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6" y="4648200"/>
            <a:ext cx="2514600" cy="20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5720"/>
            <a:ext cx="39243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54102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PNEUMONIE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65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371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10" y="346599"/>
            <a:ext cx="46101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9338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4648200"/>
            <a:ext cx="4411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PREZENTA DE MICRONODULI ALVEOLARI LID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CONDENSARE ALVEOLARA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933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3148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8125"/>
            <a:ext cx="4533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6099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7225" y="3810000"/>
            <a:ext cx="30954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BRONHOPNEUMONIE</a:t>
            </a:r>
          </a:p>
          <a:p>
            <a:endParaRPr lang="en-US" b="1" dirty="0"/>
          </a:p>
          <a:p>
            <a:r>
              <a:rPr lang="en-US" b="1" dirty="0" smtClean="0"/>
              <a:t>IMPACTION MUCOID BRONSIC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NODULI CENTROLOBULARI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GEAM MAT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6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62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03" y="30480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7717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657600"/>
            <a:ext cx="45101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BRONSIOLITA</a:t>
            </a:r>
          </a:p>
          <a:p>
            <a:endParaRPr lang="en-US" b="1" dirty="0"/>
          </a:p>
          <a:p>
            <a:r>
              <a:rPr lang="en-US" b="1" dirty="0" smtClean="0"/>
              <a:t>MICRONODULI CENTROLOBULARI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ARBORE BRONSIC CU DILATATII SEGMENTARE</a:t>
            </a:r>
          </a:p>
          <a:p>
            <a:r>
              <a:rPr lang="en-US" b="1" dirty="0" smtClean="0"/>
              <a:t>(BURJONAT/BUD TREE)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139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3" y="286305"/>
            <a:ext cx="3429000" cy="26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76600" cy="26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3" y="3967162"/>
            <a:ext cx="3337604" cy="262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59" y="4114800"/>
            <a:ext cx="3147436" cy="23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124200"/>
            <a:ext cx="34824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EPANSAMENT PLEURAL BILATERAL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FIBROZA PERIBONSICA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LINII SEPTALE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743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EXAMENE RADIO-IMAGISTICE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SUSPICIUNE COVID 19</a:t>
            </a:r>
          </a:p>
          <a:p>
            <a:r>
              <a:rPr lang="en-US" b="1" dirty="0" smtClean="0"/>
              <a:t>NU RADIOGRAFIE</a:t>
            </a:r>
          </a:p>
          <a:p>
            <a:r>
              <a:rPr lang="en-US" b="1" dirty="0" smtClean="0"/>
              <a:t>SEMNUL PRINCIPAL – GEAM MAT</a:t>
            </a:r>
          </a:p>
          <a:p>
            <a:r>
              <a:rPr lang="en-US" b="1" dirty="0" smtClean="0"/>
              <a:t>DIRECT CT NATIV, +/- HRCT</a:t>
            </a:r>
          </a:p>
          <a:p>
            <a:r>
              <a:rPr lang="en-US" b="1" dirty="0" smtClean="0"/>
              <a:t>SFR + SOC. IMAGISTICA TORACICA FR.</a:t>
            </a:r>
          </a:p>
          <a:p>
            <a:r>
              <a:rPr lang="en-US" b="1" dirty="0" smtClean="0"/>
              <a:t>PRIMELE TREI ZILE SIMPTOMATICE – POATE FI ASPECT NORMAL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880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CT NATIV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Pacient</a:t>
            </a:r>
            <a:r>
              <a:rPr lang="en-US" b="1" dirty="0" smtClean="0"/>
              <a:t> in </a:t>
            </a:r>
            <a:r>
              <a:rPr lang="en-US" b="1" dirty="0" err="1" smtClean="0"/>
              <a:t>decubit</a:t>
            </a:r>
            <a:r>
              <a:rPr lang="en-US" b="1" dirty="0" smtClean="0"/>
              <a:t> dorsal</a:t>
            </a:r>
          </a:p>
          <a:p>
            <a:r>
              <a:rPr lang="en-US" b="1" dirty="0" err="1" smtClean="0"/>
              <a:t>Bratele</a:t>
            </a:r>
            <a:r>
              <a:rPr lang="en-US" b="1" dirty="0" smtClean="0"/>
              <a:t> </a:t>
            </a:r>
            <a:r>
              <a:rPr lang="en-US" b="1" dirty="0" err="1" smtClean="0"/>
              <a:t>ridicate</a:t>
            </a:r>
            <a:r>
              <a:rPr lang="en-US" b="1" dirty="0" smtClean="0"/>
              <a:t> </a:t>
            </a:r>
            <a:r>
              <a:rPr lang="en-US" b="1" dirty="0" err="1" smtClean="0"/>
              <a:t>deasupra</a:t>
            </a:r>
            <a:r>
              <a:rPr lang="en-US" b="1" dirty="0" smtClean="0"/>
              <a:t> </a:t>
            </a:r>
            <a:r>
              <a:rPr lang="en-US" b="1" dirty="0" err="1" smtClean="0"/>
              <a:t>capului</a:t>
            </a:r>
            <a:endParaRPr lang="en-US" b="1" dirty="0" smtClean="0"/>
          </a:p>
          <a:p>
            <a:r>
              <a:rPr lang="en-US" b="1" dirty="0" err="1" smtClean="0"/>
              <a:t>Pacient</a:t>
            </a:r>
            <a:r>
              <a:rPr lang="en-US" b="1" dirty="0" smtClean="0"/>
              <a:t> in </a:t>
            </a:r>
            <a:r>
              <a:rPr lang="en-US" b="1" dirty="0" err="1" smtClean="0"/>
              <a:t>apnee</a:t>
            </a:r>
            <a:r>
              <a:rPr lang="en-US" b="1" dirty="0" smtClean="0"/>
              <a:t> – de </a:t>
            </a:r>
            <a:r>
              <a:rPr lang="en-US" b="1" dirty="0" err="1" smtClean="0"/>
              <a:t>preferinta</a:t>
            </a:r>
            <a:r>
              <a:rPr lang="en-US" b="1" dirty="0" smtClean="0"/>
              <a:t> </a:t>
            </a:r>
            <a:r>
              <a:rPr lang="en-US" b="1" dirty="0" err="1" smtClean="0"/>
              <a:t>inspir</a:t>
            </a:r>
            <a:r>
              <a:rPr lang="en-US" b="1" dirty="0" smtClean="0"/>
              <a:t> </a:t>
            </a:r>
            <a:r>
              <a:rPr lang="en-US" b="1" dirty="0" err="1" smtClean="0"/>
              <a:t>profund</a:t>
            </a:r>
            <a:endParaRPr lang="en-US" b="1" dirty="0" smtClean="0"/>
          </a:p>
          <a:p>
            <a:r>
              <a:rPr lang="en-US" b="1" dirty="0" err="1" smtClean="0"/>
              <a:t>Sectiuni</a:t>
            </a:r>
            <a:r>
              <a:rPr lang="en-US" b="1" dirty="0" smtClean="0"/>
              <a:t> 2-4mm, </a:t>
            </a:r>
            <a:r>
              <a:rPr lang="en-US" b="1" dirty="0" err="1" smtClean="0"/>
              <a:t>contigue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190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MASURI DE PREVENTIE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b="1" dirty="0" err="1" smtClean="0"/>
              <a:t>Pacient</a:t>
            </a:r>
            <a:r>
              <a:rPr lang="en-US" b="1" dirty="0" smtClean="0"/>
              <a:t> </a:t>
            </a:r>
            <a:r>
              <a:rPr lang="en-US" b="1" dirty="0" err="1" smtClean="0"/>
              <a:t>asigurat</a:t>
            </a:r>
            <a:r>
              <a:rPr lang="en-US" b="1" dirty="0" smtClean="0"/>
              <a:t> cu </a:t>
            </a:r>
            <a:r>
              <a:rPr lang="en-US" b="1" dirty="0" err="1" smtClean="0"/>
              <a:t>masca</a:t>
            </a:r>
            <a:endParaRPr lang="en-US" b="1" dirty="0" smtClean="0"/>
          </a:p>
          <a:p>
            <a:r>
              <a:rPr lang="en-US" b="1" dirty="0" err="1" smtClean="0"/>
              <a:t>Asistentul</a:t>
            </a:r>
            <a:r>
              <a:rPr lang="en-US" b="1" dirty="0" smtClean="0"/>
              <a:t> medical/medic </a:t>
            </a:r>
            <a:r>
              <a:rPr lang="en-US" b="1" dirty="0" err="1" smtClean="0"/>
              <a:t>asigurat</a:t>
            </a:r>
            <a:r>
              <a:rPr lang="en-US" b="1" dirty="0" smtClean="0"/>
              <a:t> cu </a:t>
            </a:r>
            <a:r>
              <a:rPr lang="en-US" b="1" dirty="0" err="1" smtClean="0"/>
              <a:t>masca</a:t>
            </a:r>
            <a:r>
              <a:rPr lang="en-US" b="1" dirty="0" smtClean="0"/>
              <a:t> + </a:t>
            </a:r>
            <a:r>
              <a:rPr lang="en-US" b="1" dirty="0" err="1" smtClean="0"/>
              <a:t>manusi</a:t>
            </a:r>
            <a:r>
              <a:rPr lang="en-US" b="1" dirty="0" smtClean="0"/>
              <a:t> in </a:t>
            </a:r>
            <a:r>
              <a:rPr lang="en-US" b="1" dirty="0" err="1" smtClean="0"/>
              <a:t>caz</a:t>
            </a:r>
            <a:r>
              <a:rPr lang="en-US" b="1" dirty="0" smtClean="0"/>
              <a:t> de </a:t>
            </a:r>
            <a:r>
              <a:rPr lang="en-US" b="1" dirty="0" err="1" smtClean="0"/>
              <a:t>suspiciune</a:t>
            </a:r>
            <a:endParaRPr lang="en-US" b="1" dirty="0" smtClean="0"/>
          </a:p>
          <a:p>
            <a:r>
              <a:rPr lang="en-US" b="1" dirty="0" err="1" smtClean="0"/>
              <a:t>Asistentul</a:t>
            </a:r>
            <a:r>
              <a:rPr lang="en-US" b="1" dirty="0" smtClean="0"/>
              <a:t> medical/medic </a:t>
            </a:r>
            <a:r>
              <a:rPr lang="en-US" b="1" dirty="0" err="1" smtClean="0"/>
              <a:t>asigurat</a:t>
            </a:r>
            <a:r>
              <a:rPr lang="en-US" b="1" dirty="0" smtClean="0"/>
              <a:t> cu </a:t>
            </a:r>
            <a:r>
              <a:rPr lang="en-US" b="1" dirty="0" err="1" smtClean="0"/>
              <a:t>masca</a:t>
            </a:r>
            <a:r>
              <a:rPr lang="en-US" b="1" dirty="0"/>
              <a:t> </a:t>
            </a:r>
            <a:r>
              <a:rPr lang="en-US" b="1" dirty="0" smtClean="0"/>
              <a:t>+ </a:t>
            </a:r>
            <a:r>
              <a:rPr lang="en-US" b="1" dirty="0" err="1" smtClean="0"/>
              <a:t>manusi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combinezon</a:t>
            </a:r>
            <a:r>
              <a:rPr lang="en-US" b="1" dirty="0" smtClean="0"/>
              <a:t> in </a:t>
            </a:r>
            <a:r>
              <a:rPr lang="en-US" b="1" dirty="0" err="1" smtClean="0"/>
              <a:t>caz</a:t>
            </a:r>
            <a:r>
              <a:rPr lang="en-US" b="1" dirty="0" smtClean="0"/>
              <a:t> </a:t>
            </a:r>
            <a:r>
              <a:rPr lang="en-US" b="1" dirty="0" err="1" smtClean="0"/>
              <a:t>confirmat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847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78" y="474853"/>
            <a:ext cx="3758121" cy="29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61411"/>
            <a:ext cx="3733799" cy="298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6480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953000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GEAM MAT SUBPLEURAL - PERIFERIC</a:t>
            </a:r>
          </a:p>
          <a:p>
            <a:r>
              <a:rPr lang="en-US" b="1" dirty="0" smtClean="0"/>
              <a:t>BILATERAL - MULTIPLE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2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754"/>
            <a:ext cx="3505200" cy="23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954"/>
            <a:ext cx="3657600" cy="227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7" y="2700137"/>
            <a:ext cx="3986213" cy="23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286000" cy="33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5638800"/>
            <a:ext cx="506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PROCES DE CONDENSARE ALVEOLARA LI BILATERAL</a:t>
            </a:r>
          </a:p>
          <a:p>
            <a:r>
              <a:rPr lang="en-US" b="1" dirty="0" smtClean="0"/>
              <a:t>+ GEAM MAT - SUBPLEURAL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764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9600"/>
            <a:ext cx="3114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6846"/>
            <a:ext cx="2990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08351"/>
            <a:ext cx="3028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1337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458200" y="2590800"/>
            <a:ext cx="3048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0" y="2408021"/>
            <a:ext cx="228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19600" y="3962400"/>
            <a:ext cx="4477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ARII GEAM MAT MULTIFOCALE LS BILATERAL </a:t>
            </a:r>
          </a:p>
          <a:p>
            <a:r>
              <a:rPr lang="en-US" b="1" dirty="0" smtClean="0"/>
              <a:t>SUBPLEURALE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CONDENSARI LINIARE IN BANDA LS =</a:t>
            </a:r>
          </a:p>
          <a:p>
            <a:r>
              <a:rPr lang="en-US" b="1" dirty="0" smtClean="0"/>
              <a:t> PNEUMONIE ORGANIZATA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120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800600" cy="30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97" y="3657600"/>
            <a:ext cx="45053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438471"/>
            <a:ext cx="4014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GEAM MAT PERIFERIC LSS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CONDENSARI PULMONARE IN BANDA = </a:t>
            </a:r>
          </a:p>
          <a:p>
            <a:r>
              <a:rPr lang="en-US" b="1" dirty="0" smtClean="0"/>
              <a:t>PNEUMONIE ORGANIZATA LIS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888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686338" cy="272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0784"/>
            <a:ext cx="3981450" cy="275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0668"/>
            <a:ext cx="2971800" cy="26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4419600"/>
            <a:ext cx="4492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FORMA GRAVA</a:t>
            </a:r>
          </a:p>
          <a:p>
            <a:r>
              <a:rPr lang="en-US" b="1" dirty="0" smtClean="0"/>
              <a:t>GEAM MAT PERIFERIC SI CENTROPULMONAR</a:t>
            </a:r>
          </a:p>
          <a:p>
            <a:r>
              <a:rPr lang="en-US" b="1" dirty="0" smtClean="0"/>
              <a:t>ABSENTA SISTEMATIZARII</a:t>
            </a:r>
          </a:p>
          <a:p>
            <a:r>
              <a:rPr lang="en-US" b="1" dirty="0" smtClean="0"/>
              <a:t>ABSENTA NODULILOR CENTROLOBULARI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833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217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CORONAVIRUS</vt:lpstr>
      <vt:lpstr>EXAMENE RADIO-IMAGISTICE</vt:lpstr>
      <vt:lpstr>CT NATIV</vt:lpstr>
      <vt:lpstr>MASURI DE PREVENTIE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DIFERENTIAL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</dc:title>
  <dc:creator>Magda</dc:creator>
  <cp:lastModifiedBy>Magda</cp:lastModifiedBy>
  <cp:revision>4</cp:revision>
  <dcterms:created xsi:type="dcterms:W3CDTF">2020-03-17T09:13:46Z</dcterms:created>
  <dcterms:modified xsi:type="dcterms:W3CDTF">2020-03-17T09:51:45Z</dcterms:modified>
</cp:coreProperties>
</file>